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24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obtain and analyze apple, tesla, or Netflix ticker data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LDA topics, I performed some due diligence and attempted sentiment analysis of each topic.</a:t>
            </a:r>
          </a:p>
          <a:p>
            <a:endParaRPr lang="en-US" dirty="0"/>
          </a:p>
          <a:p>
            <a:r>
              <a:rPr lang="en-US" dirty="0"/>
              <a:t>Not shown in this slide, I also performed as mentioned earlier, the same sentiment analysis of each tweet for a financial analyst as a function of tweets in sequential datetime order</a:t>
            </a:r>
          </a:p>
          <a:p>
            <a:endParaRPr lang="en-US" dirty="0"/>
          </a:p>
          <a:p>
            <a:r>
              <a:rPr lang="en-US" dirty="0"/>
              <a:t>This provided me timeseries dataset for each sentiment positive, negative, and neutral for the most recent 3200 tweets on each financial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sentiment timeseries and ticker data determined by LDA topic modeling and downloaded through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I was able to perform another brute force shotgun analysis</a:t>
            </a:r>
          </a:p>
          <a:p>
            <a:endParaRPr lang="en-US" dirty="0"/>
          </a:p>
          <a:p>
            <a:r>
              <a:rPr lang="en-US" dirty="0"/>
              <a:t>Namely, I performed granger causality hypothesis testing between the VIX and </a:t>
            </a:r>
            <a:r>
              <a:rPr lang="en-US" dirty="0" err="1"/>
              <a:t>LizAnnSonders</a:t>
            </a:r>
            <a:r>
              <a:rPr lang="en-US" dirty="0"/>
              <a:t> three sentiments as a baseline measure</a:t>
            </a:r>
          </a:p>
          <a:p>
            <a:endParaRPr lang="en-US" dirty="0"/>
          </a:p>
          <a:p>
            <a:r>
              <a:rPr lang="en-US" dirty="0"/>
              <a:t>Next, I performed the same hypothesis testing between every timeseries combination of the five financial analyst, against roughly 12 different ticker symbols to see if result were better than the baseline</a:t>
            </a:r>
          </a:p>
          <a:p>
            <a:endParaRPr lang="en-US" dirty="0"/>
          </a:p>
          <a:p>
            <a:r>
              <a:rPr lang="en-US" dirty="0"/>
              <a:t>Generally, with hypothesis testing we want a score of less than 0.05 relevance</a:t>
            </a:r>
          </a:p>
          <a:p>
            <a:endParaRPr lang="en-US" dirty="0"/>
          </a:p>
          <a:p>
            <a:r>
              <a:rPr lang="en-US" dirty="0"/>
              <a:t>Similar to the previous slides, I’m only showing two results of many, this is just to give a representative idea of what some or most results look like</a:t>
            </a:r>
          </a:p>
          <a:p>
            <a:endParaRPr lang="en-US" dirty="0"/>
          </a:p>
          <a:p>
            <a:r>
              <a:rPr lang="en-US" dirty="0"/>
              <a:t>As we can see we have some good results, where the relevance value using a k-fold like analysis generated scores much less than the 0.05 threshold</a:t>
            </a:r>
          </a:p>
          <a:p>
            <a:endParaRPr lang="en-US" dirty="0"/>
          </a:p>
          <a:p>
            <a:r>
              <a:rPr lang="en-US" dirty="0"/>
              <a:t>With these results, a general consensus could be said that “</a:t>
            </a:r>
            <a:r>
              <a:rPr lang="en-US" dirty="0" err="1"/>
              <a:t>SJosephBurns</a:t>
            </a:r>
            <a:r>
              <a:rPr lang="en-US" dirty="0"/>
              <a:t> positive sentiment granger causes Amazon volume” at a 0.05 significance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5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1516</TotalTime>
  <Words>4216</Words>
  <Application>Microsoft Macintosh PowerPoint</Application>
  <PresentationFormat>Widescreen</PresentationFormat>
  <Paragraphs>448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581</cp:revision>
  <dcterms:created xsi:type="dcterms:W3CDTF">2023-01-02T21:49:25Z</dcterms:created>
  <dcterms:modified xsi:type="dcterms:W3CDTF">2023-06-08T03:27:02Z</dcterms:modified>
</cp:coreProperties>
</file>